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presProps.xml" ContentType="application/vnd.openxmlformats-officedocument.presentationml.presPro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presProps" Target="presProps.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BCC22977-5FFB-4897-8C97-92C85A789629}" type="slidenum">
              <a:t>&lt;#&gt;</a:t>
            </a:fld>
          </a:p>
        </p:txBody>
      </p:sp>
      <p:sp>
        <p:nvSpPr>
          <p:cNvPr id="4" name="PlaceHolder 3"/>
          <p:cNvSpPr>
            <a:spLocks noGrp="1"/>
          </p:cNvSpPr>
          <p:nvPr>
            <p:ph type="dt" idx="1"/>
          </p:nvPr>
        </p:nvSpPr>
        <p:spPr/>
        <p:txBody>
          <a:bodyPr/>
          <a:p>
            <a:r>
              <a:rPr lang="ru-RU"/>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3" name="PlaceHolder 2"/>
          <p:cNvSpPr>
            <a:spLocks noGrp="1"/>
          </p:cNvSpPr>
          <p:nvPr>
            <p:ph/>
          </p:nvPr>
        </p:nvSpPr>
        <p:spPr>
          <a:xfrm>
            <a:off x="1103400" y="205308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4" name="PlaceHolder 3"/>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923F998E-479B-465B-91A0-C32992A329A2}" type="slidenum">
              <a:t>&lt;#&gt;</a:t>
            </a:fld>
          </a:p>
        </p:txBody>
      </p:sp>
      <p:sp>
        <p:nvSpPr>
          <p:cNvPr id="7" name="PlaceHolder 6"/>
          <p:cNvSpPr>
            <a:spLocks noGrp="1"/>
          </p:cNvSpPr>
          <p:nvPr>
            <p:ph type="dt" idx="1"/>
          </p:nvPr>
        </p:nvSpPr>
        <p:spPr/>
        <p:txBody>
          <a:bodyPr/>
          <a:p>
            <a:r>
              <a:rPr lang="ru-RU"/>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6"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7"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8"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9" name="PlaceHolder 5"/>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2CE2E530-7055-4444-B064-75F9C41022E5}" type="slidenum">
              <a:t>&lt;#&gt;</a:t>
            </a:fld>
          </a:p>
        </p:txBody>
      </p:sp>
      <p:sp>
        <p:nvSpPr>
          <p:cNvPr id="9" name="PlaceHolder 8"/>
          <p:cNvSpPr>
            <a:spLocks noGrp="1"/>
          </p:cNvSpPr>
          <p:nvPr>
            <p:ph type="dt" idx="1"/>
          </p:nvPr>
        </p:nvSpPr>
        <p:spPr/>
        <p:txBody>
          <a:bodyPr/>
          <a:p>
            <a:r>
              <a:rPr lang="ru-RU"/>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41" name="PlaceHolder 2"/>
          <p:cNvSpPr>
            <a:spLocks noGrp="1"/>
          </p:cNvSpPr>
          <p:nvPr>
            <p:ph/>
          </p:nvPr>
        </p:nvSpPr>
        <p:spPr>
          <a:xfrm>
            <a:off x="110340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2" name="PlaceHolder 3"/>
          <p:cNvSpPr>
            <a:spLocks noGrp="1"/>
          </p:cNvSpPr>
          <p:nvPr>
            <p:ph/>
          </p:nvPr>
        </p:nvSpPr>
        <p:spPr>
          <a:xfrm>
            <a:off x="412812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3" name="PlaceHolder 4"/>
          <p:cNvSpPr>
            <a:spLocks noGrp="1"/>
          </p:cNvSpPr>
          <p:nvPr>
            <p:ph/>
          </p:nvPr>
        </p:nvSpPr>
        <p:spPr>
          <a:xfrm>
            <a:off x="715284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4" name="PlaceHolder 5"/>
          <p:cNvSpPr>
            <a:spLocks noGrp="1"/>
          </p:cNvSpPr>
          <p:nvPr>
            <p:ph/>
          </p:nvPr>
        </p:nvSpPr>
        <p:spPr>
          <a:xfrm>
            <a:off x="110340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5" name="PlaceHolder 6"/>
          <p:cNvSpPr>
            <a:spLocks noGrp="1"/>
          </p:cNvSpPr>
          <p:nvPr>
            <p:ph/>
          </p:nvPr>
        </p:nvSpPr>
        <p:spPr>
          <a:xfrm>
            <a:off x="412812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6" name="PlaceHolder 7"/>
          <p:cNvSpPr>
            <a:spLocks noGrp="1"/>
          </p:cNvSpPr>
          <p:nvPr>
            <p:ph/>
          </p:nvPr>
        </p:nvSpPr>
        <p:spPr>
          <a:xfrm>
            <a:off x="715284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5DFC11CF-B249-425A-821A-FC192414D6CB}" type="slidenum">
              <a:t>&lt;#&gt;</a:t>
            </a:fld>
          </a:p>
        </p:txBody>
      </p:sp>
      <p:sp>
        <p:nvSpPr>
          <p:cNvPr id="11" name="PlaceHolder 10"/>
          <p:cNvSpPr>
            <a:spLocks noGrp="1"/>
          </p:cNvSpPr>
          <p:nvPr>
            <p:ph type="dt" idx="1"/>
          </p:nvPr>
        </p:nvSpPr>
        <p:spPr/>
        <p:txBody>
          <a:bodyPr/>
          <a:p>
            <a:r>
              <a:rPr lang="ru-RU"/>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605055E8-5797-44B1-BF51-95B9B95AAD38}" type="slidenum">
              <a:t>&lt;#&gt;</a:t>
            </a:fld>
          </a:p>
        </p:txBody>
      </p:sp>
      <p:sp>
        <p:nvSpPr>
          <p:cNvPr id="4" name="PlaceHolder 3"/>
          <p:cNvSpPr>
            <a:spLocks noGrp="1"/>
          </p:cNvSpPr>
          <p:nvPr>
            <p:ph type="dt" idx="4"/>
          </p:nvPr>
        </p:nvSpPr>
        <p:spPr/>
        <p:txBody>
          <a:bodyPr/>
          <a:p>
            <a:r>
              <a:rPr lang="ru-RU"/>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8"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59" name="PlaceHolder 2"/>
          <p:cNvSpPr>
            <a:spLocks noGrp="1"/>
          </p:cNvSpPr>
          <p:nvPr>
            <p:ph type="subTitle"/>
          </p:nvPr>
        </p:nvSpPr>
        <p:spPr>
          <a:xfrm>
            <a:off x="1103400" y="2053080"/>
            <a:ext cx="8946360" cy="4195080"/>
          </a:xfrm>
          <a:prstGeom prst="rect">
            <a:avLst/>
          </a:prstGeom>
          <a:noFill/>
          <a:ln w="0">
            <a:noFill/>
          </a:ln>
        </p:spPr>
        <p:txBody>
          <a:bodyPr lIns="0" rIns="0" tIns="0" bIns="0" anchor="ctr">
            <a:noAutofit/>
          </a:bodyPr>
          <a:p>
            <a:pPr algn="ctr">
              <a:buNone/>
            </a:pPr>
            <a:endParaRPr b="0" lang="ru-RU" sz="3200" spc="-1" strike="noStrike">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01BFD850-6E34-4045-87A9-D85C1DDE2A70}" type="slidenum">
              <a:t>&lt;#&gt;</a:t>
            </a:fld>
          </a:p>
        </p:txBody>
      </p:sp>
      <p:sp>
        <p:nvSpPr>
          <p:cNvPr id="6" name="PlaceHolder 5"/>
          <p:cNvSpPr>
            <a:spLocks noGrp="1"/>
          </p:cNvSpPr>
          <p:nvPr>
            <p:ph type="dt" idx="4"/>
          </p:nvPr>
        </p:nvSpPr>
        <p:spPr/>
        <p:txBody>
          <a:bodyPr/>
          <a:p>
            <a:r>
              <a:rPr lang="ru-RU"/>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1" name="PlaceHolder 2"/>
          <p:cNvSpPr>
            <a:spLocks noGrp="1"/>
          </p:cNvSpPr>
          <p:nvPr>
            <p:ph/>
          </p:nvPr>
        </p:nvSpPr>
        <p:spPr>
          <a:xfrm>
            <a:off x="1103400" y="2053080"/>
            <a:ext cx="894636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A4E3CF79-4460-4798-AD2E-2D099D4C53F7}" type="slidenum">
              <a:t>&lt;#&gt;</a:t>
            </a:fld>
          </a:p>
        </p:txBody>
      </p:sp>
      <p:sp>
        <p:nvSpPr>
          <p:cNvPr id="6" name="PlaceHolder 5"/>
          <p:cNvSpPr>
            <a:spLocks noGrp="1"/>
          </p:cNvSpPr>
          <p:nvPr>
            <p:ph type="dt" idx="4"/>
          </p:nvPr>
        </p:nvSpPr>
        <p:spPr/>
        <p:txBody>
          <a:bodyPr/>
          <a:p>
            <a:r>
              <a:rPr lang="ru-RU"/>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3"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4"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5AD4A4E5-6A8D-4BFB-993C-6FE5A25CC928}" type="slidenum">
              <a:t>&lt;#&gt;</a:t>
            </a:fld>
          </a:p>
        </p:txBody>
      </p:sp>
      <p:sp>
        <p:nvSpPr>
          <p:cNvPr id="7" name="PlaceHolder 6"/>
          <p:cNvSpPr>
            <a:spLocks noGrp="1"/>
          </p:cNvSpPr>
          <p:nvPr>
            <p:ph type="dt" idx="4"/>
          </p:nvPr>
        </p:nvSpPr>
        <p:spPr/>
        <p:txBody>
          <a:bodyPr/>
          <a:p>
            <a:r>
              <a:rPr lang="ru-RU"/>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4FCB5303-14D1-4522-B365-144EA2BF8F17}" type="slidenum">
              <a:t>&lt;#&gt;</a:t>
            </a:fld>
          </a:p>
        </p:txBody>
      </p:sp>
      <p:sp>
        <p:nvSpPr>
          <p:cNvPr id="5" name="PlaceHolder 4"/>
          <p:cNvSpPr>
            <a:spLocks noGrp="1"/>
          </p:cNvSpPr>
          <p:nvPr>
            <p:ph type="dt" idx="4"/>
          </p:nvPr>
        </p:nvSpPr>
        <p:spPr/>
        <p:txBody>
          <a:bodyPr/>
          <a:p>
            <a:r>
              <a:rPr lang="ru-RU"/>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6" name="PlaceHolder 1"/>
          <p:cNvSpPr>
            <a:spLocks noGrp="1"/>
          </p:cNvSpPr>
          <p:nvPr>
            <p:ph type="subTitle"/>
          </p:nvPr>
        </p:nvSpPr>
        <p:spPr>
          <a:xfrm>
            <a:off x="646200" y="452880"/>
            <a:ext cx="9404280" cy="6491160"/>
          </a:xfrm>
          <a:prstGeom prst="rect">
            <a:avLst/>
          </a:prstGeom>
          <a:noFill/>
          <a:ln w="0">
            <a:noFill/>
          </a:ln>
        </p:spPr>
        <p:txBody>
          <a:bodyPr lIns="0" rIns="0" tIns="0" bIns="0" anchor="ctr">
            <a:noAutofit/>
          </a:bodyPr>
          <a:p>
            <a:pPr algn="ctr">
              <a:buNone/>
            </a:pPr>
            <a:endParaRPr b="0" lang="ru-RU" sz="3200" spc="-1" strike="noStrike">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CEC98045-C285-4ABB-86C4-0EF7432FD0BA}" type="slidenum">
              <a:t>&lt;#&gt;</a:t>
            </a:fld>
          </a:p>
        </p:txBody>
      </p:sp>
      <p:sp>
        <p:nvSpPr>
          <p:cNvPr id="5" name="PlaceHolder 4"/>
          <p:cNvSpPr>
            <a:spLocks noGrp="1"/>
          </p:cNvSpPr>
          <p:nvPr>
            <p:ph type="dt" idx="4"/>
          </p:nvPr>
        </p:nvSpPr>
        <p:spPr/>
        <p:txBody>
          <a:bodyPr/>
          <a:p>
            <a:r>
              <a:rPr lang="ru-RU"/>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8"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9"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0"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FF9FDB90-F719-4B66-8C21-A901E5C2B52C}" type="slidenum">
              <a:t>&lt;#&gt;</a:t>
            </a:fld>
          </a:p>
        </p:txBody>
      </p:sp>
      <p:sp>
        <p:nvSpPr>
          <p:cNvPr id="8" name="PlaceHolder 7"/>
          <p:cNvSpPr>
            <a:spLocks noGrp="1"/>
          </p:cNvSpPr>
          <p:nvPr>
            <p:ph type="dt" idx="4"/>
          </p:nvPr>
        </p:nvSpPr>
        <p:spPr/>
        <p:txBody>
          <a:bodyPr/>
          <a:p>
            <a:r>
              <a:rPr lang="ru-RU"/>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2" name="PlaceHolder 2"/>
          <p:cNvSpPr>
            <a:spLocks noGrp="1"/>
          </p:cNvSpPr>
          <p:nvPr>
            <p:ph type="subTitle"/>
          </p:nvPr>
        </p:nvSpPr>
        <p:spPr>
          <a:xfrm>
            <a:off x="1103400" y="2053080"/>
            <a:ext cx="8946360" cy="4195080"/>
          </a:xfrm>
          <a:prstGeom prst="rect">
            <a:avLst/>
          </a:prstGeom>
          <a:noFill/>
          <a:ln w="0">
            <a:noFill/>
          </a:ln>
        </p:spPr>
        <p:txBody>
          <a:bodyPr lIns="0" rIns="0" tIns="0" bIns="0" anchor="ctr">
            <a:noAutofit/>
          </a:bodyPr>
          <a:p>
            <a:pPr algn="ctr">
              <a:buNone/>
            </a:pPr>
            <a:endParaRPr b="0" lang="ru-RU" sz="3200" spc="-1" strike="noStrike">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8F437D2C-3C7A-4656-8C4C-4E300AE79A85}" type="slidenum">
              <a:t>&lt;#&gt;</a:t>
            </a:fld>
          </a:p>
        </p:txBody>
      </p:sp>
      <p:sp>
        <p:nvSpPr>
          <p:cNvPr id="6" name="PlaceHolder 5"/>
          <p:cNvSpPr>
            <a:spLocks noGrp="1"/>
          </p:cNvSpPr>
          <p:nvPr>
            <p:ph type="dt" idx="1"/>
          </p:nvPr>
        </p:nvSpPr>
        <p:spPr/>
        <p:txBody>
          <a:bodyPr/>
          <a:p>
            <a:r>
              <a:rPr lang="ru-RU"/>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72"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3"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4" name="PlaceHolder 4"/>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FB93A533-6158-42F8-8F85-7B33E68B0535}" type="slidenum">
              <a:t>&lt;#&gt;</a:t>
            </a:fld>
          </a:p>
        </p:txBody>
      </p:sp>
      <p:sp>
        <p:nvSpPr>
          <p:cNvPr id="8" name="PlaceHolder 7"/>
          <p:cNvSpPr>
            <a:spLocks noGrp="1"/>
          </p:cNvSpPr>
          <p:nvPr>
            <p:ph type="dt" idx="4"/>
          </p:nvPr>
        </p:nvSpPr>
        <p:spPr/>
        <p:txBody>
          <a:bodyPr/>
          <a:p>
            <a:r>
              <a:rPr lang="ru-RU"/>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76"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7"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8" name="PlaceHolder 4"/>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BA52829D-3DD3-4468-8DAF-B165D772B9BA}" type="slidenum">
              <a:t>&lt;#&gt;</a:t>
            </a:fld>
          </a:p>
        </p:txBody>
      </p:sp>
      <p:sp>
        <p:nvSpPr>
          <p:cNvPr id="8" name="PlaceHolder 7"/>
          <p:cNvSpPr>
            <a:spLocks noGrp="1"/>
          </p:cNvSpPr>
          <p:nvPr>
            <p:ph type="dt" idx="4"/>
          </p:nvPr>
        </p:nvSpPr>
        <p:spPr/>
        <p:txBody>
          <a:bodyPr/>
          <a:p>
            <a:r>
              <a:rPr lang="ru-RU"/>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80" name="PlaceHolder 2"/>
          <p:cNvSpPr>
            <a:spLocks noGrp="1"/>
          </p:cNvSpPr>
          <p:nvPr>
            <p:ph/>
          </p:nvPr>
        </p:nvSpPr>
        <p:spPr>
          <a:xfrm>
            <a:off x="1103400" y="205308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81" name="PlaceHolder 3"/>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FD2BB644-7050-414B-9DC7-3CD0565612AC}" type="slidenum">
              <a:t>&lt;#&gt;</a:t>
            </a:fld>
          </a:p>
        </p:txBody>
      </p:sp>
      <p:sp>
        <p:nvSpPr>
          <p:cNvPr id="7" name="PlaceHolder 6"/>
          <p:cNvSpPr>
            <a:spLocks noGrp="1"/>
          </p:cNvSpPr>
          <p:nvPr>
            <p:ph type="dt" idx="4"/>
          </p:nvPr>
        </p:nvSpPr>
        <p:spPr/>
        <p:txBody>
          <a:bodyPr/>
          <a:p>
            <a:r>
              <a:rPr lang="ru-RU"/>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83"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84"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85"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86" name="PlaceHolder 5"/>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2969A603-8C66-4982-8AFB-2AEFCFD7A92A}" type="slidenum">
              <a:t>&lt;#&gt;</a:t>
            </a:fld>
          </a:p>
        </p:txBody>
      </p:sp>
      <p:sp>
        <p:nvSpPr>
          <p:cNvPr id="9" name="PlaceHolder 8"/>
          <p:cNvSpPr>
            <a:spLocks noGrp="1"/>
          </p:cNvSpPr>
          <p:nvPr>
            <p:ph type="dt" idx="4"/>
          </p:nvPr>
        </p:nvSpPr>
        <p:spPr/>
        <p:txBody>
          <a:bodyPr/>
          <a:p>
            <a:r>
              <a:rPr lang="ru-RU"/>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88" name="PlaceHolder 2"/>
          <p:cNvSpPr>
            <a:spLocks noGrp="1"/>
          </p:cNvSpPr>
          <p:nvPr>
            <p:ph/>
          </p:nvPr>
        </p:nvSpPr>
        <p:spPr>
          <a:xfrm>
            <a:off x="110340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89" name="PlaceHolder 3"/>
          <p:cNvSpPr>
            <a:spLocks noGrp="1"/>
          </p:cNvSpPr>
          <p:nvPr>
            <p:ph/>
          </p:nvPr>
        </p:nvSpPr>
        <p:spPr>
          <a:xfrm>
            <a:off x="412812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0" name="PlaceHolder 4"/>
          <p:cNvSpPr>
            <a:spLocks noGrp="1"/>
          </p:cNvSpPr>
          <p:nvPr>
            <p:ph/>
          </p:nvPr>
        </p:nvSpPr>
        <p:spPr>
          <a:xfrm>
            <a:off x="7152840" y="205308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1" name="PlaceHolder 5"/>
          <p:cNvSpPr>
            <a:spLocks noGrp="1"/>
          </p:cNvSpPr>
          <p:nvPr>
            <p:ph/>
          </p:nvPr>
        </p:nvSpPr>
        <p:spPr>
          <a:xfrm>
            <a:off x="110340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2" name="PlaceHolder 6"/>
          <p:cNvSpPr>
            <a:spLocks noGrp="1"/>
          </p:cNvSpPr>
          <p:nvPr>
            <p:ph/>
          </p:nvPr>
        </p:nvSpPr>
        <p:spPr>
          <a:xfrm>
            <a:off x="412812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3" name="PlaceHolder 7"/>
          <p:cNvSpPr>
            <a:spLocks noGrp="1"/>
          </p:cNvSpPr>
          <p:nvPr>
            <p:ph/>
          </p:nvPr>
        </p:nvSpPr>
        <p:spPr>
          <a:xfrm>
            <a:off x="7152840" y="4244400"/>
            <a:ext cx="2880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B2F98C71-C994-47D8-8860-D3D155C9AC53}" type="slidenum">
              <a:t>&lt;#&gt;</a:t>
            </a:fld>
          </a:p>
        </p:txBody>
      </p:sp>
      <p:sp>
        <p:nvSpPr>
          <p:cNvPr id="11" name="PlaceHolder 10"/>
          <p:cNvSpPr>
            <a:spLocks noGrp="1"/>
          </p:cNvSpPr>
          <p:nvPr>
            <p:ph type="dt" idx="4"/>
          </p:nvPr>
        </p:nvSpPr>
        <p:spPr/>
        <p:txBody>
          <a:bodyPr/>
          <a:p>
            <a:r>
              <a:rPr lang="ru-RU"/>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4" name="PlaceHolder 2"/>
          <p:cNvSpPr>
            <a:spLocks noGrp="1"/>
          </p:cNvSpPr>
          <p:nvPr>
            <p:ph/>
          </p:nvPr>
        </p:nvSpPr>
        <p:spPr>
          <a:xfrm>
            <a:off x="1103400" y="2053080"/>
            <a:ext cx="894636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FEB0D270-422A-4E1C-9339-7F5ABF8B36C5}" type="slidenum">
              <a:t>&lt;#&gt;</a:t>
            </a:fld>
          </a:p>
        </p:txBody>
      </p:sp>
      <p:sp>
        <p:nvSpPr>
          <p:cNvPr id="6" name="PlaceHolder 5"/>
          <p:cNvSpPr>
            <a:spLocks noGrp="1"/>
          </p:cNvSpPr>
          <p:nvPr>
            <p:ph type="dt" idx="1"/>
          </p:nvPr>
        </p:nvSpPr>
        <p:spPr/>
        <p:txBody>
          <a:bodyPr/>
          <a:p>
            <a:r>
              <a:rPr lang="ru-RU"/>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6"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17"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8AD2B72B-7EE6-4C3C-B006-94BAFD733933}" type="slidenum">
              <a:t>&lt;#&gt;</a:t>
            </a:fld>
          </a:p>
        </p:txBody>
      </p:sp>
      <p:sp>
        <p:nvSpPr>
          <p:cNvPr id="7" name="PlaceHolder 6"/>
          <p:cNvSpPr>
            <a:spLocks noGrp="1"/>
          </p:cNvSpPr>
          <p:nvPr>
            <p:ph type="dt" idx="1"/>
          </p:nvPr>
        </p:nvSpPr>
        <p:spPr/>
        <p:txBody>
          <a:bodyPr/>
          <a:p>
            <a:r>
              <a:rPr lang="ru-RU"/>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E97D82C4-6309-4AB5-89ED-91F809875E68}" type="slidenum">
              <a:t>&lt;#&gt;</a:t>
            </a:fld>
          </a:p>
        </p:txBody>
      </p:sp>
      <p:sp>
        <p:nvSpPr>
          <p:cNvPr id="5" name="PlaceHolder 4"/>
          <p:cNvSpPr>
            <a:spLocks noGrp="1"/>
          </p:cNvSpPr>
          <p:nvPr>
            <p:ph type="dt" idx="1"/>
          </p:nvPr>
        </p:nvSpPr>
        <p:spPr/>
        <p:txBody>
          <a:bodyPr/>
          <a:p>
            <a:r>
              <a:rPr lang="ru-RU"/>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160"/>
          </a:xfrm>
          <a:prstGeom prst="rect">
            <a:avLst/>
          </a:prstGeom>
          <a:noFill/>
          <a:ln w="0">
            <a:noFill/>
          </a:ln>
        </p:spPr>
        <p:txBody>
          <a:bodyPr lIns="0" rIns="0" tIns="0" bIns="0" anchor="ctr">
            <a:noAutofit/>
          </a:bodyPr>
          <a:p>
            <a:pPr algn="ctr">
              <a:buNone/>
            </a:pPr>
            <a:endParaRPr b="0" lang="ru-RU" sz="3200" spc="-1" strike="noStrike">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79372B85-7DB2-40F8-9475-AAD30B75A09F}" type="slidenum">
              <a:t>&lt;#&gt;</a:t>
            </a:fld>
          </a:p>
        </p:txBody>
      </p:sp>
      <p:sp>
        <p:nvSpPr>
          <p:cNvPr id="5" name="PlaceHolder 4"/>
          <p:cNvSpPr>
            <a:spLocks noGrp="1"/>
          </p:cNvSpPr>
          <p:nvPr>
            <p:ph type="dt" idx="1"/>
          </p:nvPr>
        </p:nvSpPr>
        <p:spPr/>
        <p:txBody>
          <a:bodyPr/>
          <a:p>
            <a:r>
              <a:rPr lang="ru-RU"/>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21"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22" name="PlaceHolder 3"/>
          <p:cNvSpPr>
            <a:spLocks noGrp="1"/>
          </p:cNvSpPr>
          <p:nvPr>
            <p:ph/>
          </p:nvPr>
        </p:nvSpPr>
        <p:spPr>
          <a:xfrm>
            <a:off x="568764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23" name="PlaceHolder 4"/>
          <p:cNvSpPr>
            <a:spLocks noGrp="1"/>
          </p:cNvSpPr>
          <p:nvPr>
            <p:ph/>
          </p:nvPr>
        </p:nvSpPr>
        <p:spPr>
          <a:xfrm>
            <a:off x="110340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689E2AC0-16D8-489A-A235-AAB51A4330A7}" type="slidenum">
              <a:t>&lt;#&gt;</a:t>
            </a:fld>
          </a:p>
        </p:txBody>
      </p:sp>
      <p:sp>
        <p:nvSpPr>
          <p:cNvPr id="8" name="PlaceHolder 7"/>
          <p:cNvSpPr>
            <a:spLocks noGrp="1"/>
          </p:cNvSpPr>
          <p:nvPr>
            <p:ph type="dt" idx="1"/>
          </p:nvPr>
        </p:nvSpPr>
        <p:spPr/>
        <p:txBody>
          <a:bodyPr/>
          <a:p>
            <a:r>
              <a:rPr lang="ru-RU"/>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25" name="PlaceHolder 2"/>
          <p:cNvSpPr>
            <a:spLocks noGrp="1"/>
          </p:cNvSpPr>
          <p:nvPr>
            <p:ph/>
          </p:nvPr>
        </p:nvSpPr>
        <p:spPr>
          <a:xfrm>
            <a:off x="1103400" y="2053080"/>
            <a:ext cx="4365720" cy="41950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26"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27" name="PlaceHolder 4"/>
          <p:cNvSpPr>
            <a:spLocks noGrp="1"/>
          </p:cNvSpPr>
          <p:nvPr>
            <p:ph/>
          </p:nvPr>
        </p:nvSpPr>
        <p:spPr>
          <a:xfrm>
            <a:off x="5687640" y="424440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F08D8534-59A9-4CFB-B61A-6B3D728C43C8}" type="slidenum">
              <a:t>&lt;#&gt;</a:t>
            </a:fld>
          </a:p>
        </p:txBody>
      </p:sp>
      <p:sp>
        <p:nvSpPr>
          <p:cNvPr id="8" name="PlaceHolder 7"/>
          <p:cNvSpPr>
            <a:spLocks noGrp="1"/>
          </p:cNvSpPr>
          <p:nvPr>
            <p:ph type="dt" idx="1"/>
          </p:nvPr>
        </p:nvSpPr>
        <p:spPr/>
        <p:txBody>
          <a:bodyPr/>
          <a:p>
            <a:r>
              <a:rPr lang="ru-RU"/>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04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29" name="PlaceHolder 2"/>
          <p:cNvSpPr>
            <a:spLocks noGrp="1"/>
          </p:cNvSpPr>
          <p:nvPr>
            <p:ph/>
          </p:nvPr>
        </p:nvSpPr>
        <p:spPr>
          <a:xfrm>
            <a:off x="110340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0" name="PlaceHolder 3"/>
          <p:cNvSpPr>
            <a:spLocks noGrp="1"/>
          </p:cNvSpPr>
          <p:nvPr>
            <p:ph/>
          </p:nvPr>
        </p:nvSpPr>
        <p:spPr>
          <a:xfrm>
            <a:off x="5687640" y="2053080"/>
            <a:ext cx="436572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31" name="PlaceHolder 4"/>
          <p:cNvSpPr>
            <a:spLocks noGrp="1"/>
          </p:cNvSpPr>
          <p:nvPr>
            <p:ph/>
          </p:nvPr>
        </p:nvSpPr>
        <p:spPr>
          <a:xfrm>
            <a:off x="1103400" y="4244400"/>
            <a:ext cx="8946360" cy="2000880"/>
          </a:xfrm>
          <a:prstGeom prst="rect">
            <a:avLst/>
          </a:prstGeom>
          <a:noFill/>
          <a:ln w="0">
            <a:noFill/>
          </a:ln>
        </p:spPr>
        <p:txBody>
          <a:bodyPr lIns="0" rIns="0" tIns="0" bIns="0" anchor="t">
            <a:normAutofit/>
          </a:bodyPr>
          <a:p>
            <a:endParaRPr b="0" lang="en-US" sz="2000" spc="-1" strike="noStrike">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70F1DF92-E23E-441A-833E-E7F9A2546FDA}" type="slidenum">
              <a:t>&lt;#&gt;</a:t>
            </a:fld>
          </a:p>
        </p:txBody>
      </p:sp>
      <p:sp>
        <p:nvSpPr>
          <p:cNvPr id="8" name="PlaceHolder 7"/>
          <p:cNvSpPr>
            <a:spLocks noGrp="1"/>
          </p:cNvSpPr>
          <p:nvPr>
            <p:ph type="dt" idx="1"/>
          </p:nvPr>
        </p:nvSpPr>
        <p:spPr/>
        <p:txBody>
          <a:bodyPr/>
          <a:p>
            <a:r>
              <a:rPr lang="ru-RU"/>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680" cy="4187880"/>
          </a:xfrm>
          <a:prstGeom prst="rect">
            <a:avLst/>
          </a:prstGeom>
          <a:ln w="0">
            <a:noFill/>
          </a:ln>
        </p:spPr>
      </p:pic>
      <p:pic>
        <p:nvPicPr>
          <p:cNvPr id="1" name="Picture 6" descr=""/>
          <p:cNvPicPr/>
          <p:nvPr/>
        </p:nvPicPr>
        <p:blipFill>
          <a:blip r:embed="rId4"/>
          <a:srcRect l="35647" t="0" r="0" b="0"/>
          <a:stretch/>
        </p:blipFill>
        <p:spPr>
          <a:xfrm>
            <a:off x="0" y="2892240"/>
            <a:ext cx="1522080" cy="2365200"/>
          </a:xfrm>
          <a:prstGeom prst="rect">
            <a:avLst/>
          </a:prstGeom>
          <a:ln w="0">
            <a:noFill/>
          </a:ln>
        </p:spPr>
      </p:pic>
      <p:sp>
        <p:nvSpPr>
          <p:cNvPr id="2" name="Oval 15"/>
          <p:cNvSpPr/>
          <p:nvPr/>
        </p:nvSpPr>
        <p:spPr>
          <a:xfrm>
            <a:off x="8609040" y="1676520"/>
            <a:ext cx="2819160" cy="2819160"/>
          </a:xfrm>
          <a:prstGeom prst="ellipse">
            <a:avLst/>
          </a:prstGeom>
          <a:gradFill rotWithShape="0">
            <a:gsLst>
              <a:gs pos="0">
                <a:srgbClr val="50b9c1">
                  <a:alpha val="7058"/>
                </a:srgbClr>
              </a:gs>
              <a:gs pos="100000">
                <a:srgbClr val="50b9c1">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3080" cy="1141200"/>
          </a:xfrm>
          <a:prstGeom prst="rect">
            <a:avLst/>
          </a:prstGeom>
          <a:ln w="0">
            <a:noFill/>
          </a:ln>
        </p:spPr>
      </p:pic>
      <p:pic>
        <p:nvPicPr>
          <p:cNvPr id="4" name="Picture 9" descr=""/>
          <p:cNvPicPr/>
          <p:nvPr/>
        </p:nvPicPr>
        <p:blipFill>
          <a:blip r:embed="rId6"/>
          <a:srcRect l="0" t="0" r="0" b="23333"/>
          <a:stretch/>
        </p:blipFill>
        <p:spPr>
          <a:xfrm>
            <a:off x="8605800" y="6095880"/>
            <a:ext cx="993240" cy="761760"/>
          </a:xfrm>
          <a:prstGeom prst="rect">
            <a:avLst/>
          </a:prstGeom>
          <a:ln w="0">
            <a:noFill/>
          </a:ln>
        </p:spPr>
      </p:pic>
      <p:sp>
        <p:nvSpPr>
          <p:cNvPr id="5" name="Rectangle 13"/>
          <p:cNvSpPr/>
          <p:nvPr/>
        </p:nvSpPr>
        <p:spPr>
          <a:xfrm>
            <a:off x="10437840" y="0"/>
            <a:ext cx="685440" cy="114264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1"/>
          <p:cNvSpPr>
            <a:spLocks noGrp="1"/>
          </p:cNvSpPr>
          <p:nvPr>
            <p:ph type="title"/>
          </p:nvPr>
        </p:nvSpPr>
        <p:spPr>
          <a:xfrm>
            <a:off x="1154880" y="1447920"/>
            <a:ext cx="8825400" cy="3329280"/>
          </a:xfrm>
          <a:prstGeom prst="rect">
            <a:avLst/>
          </a:prstGeom>
          <a:noFill/>
          <a:ln w="0">
            <a:noFill/>
          </a:ln>
        </p:spPr>
        <p:txBody>
          <a:bodyPr anchor="b">
            <a:noAutofit/>
          </a:bodyPr>
          <a:p>
            <a:pPr>
              <a:lnSpc>
                <a:spcPct val="100000"/>
              </a:lnSpc>
              <a:buNone/>
            </a:pPr>
            <a:r>
              <a:rPr b="0" lang="ru-RU" sz="7200" spc="-1" strike="noStrike">
                <a:solidFill>
                  <a:srgbClr val="ebebeb"/>
                </a:solidFill>
                <a:latin typeface="Century Gothic"/>
              </a:rPr>
              <a:t>Образец заголовка</a:t>
            </a:r>
            <a:endParaRPr b="0" lang="en-US" sz="7200" spc="-1" strike="noStrike">
              <a:solidFill>
                <a:srgbClr val="ffffff"/>
              </a:solidFill>
              <a:latin typeface="Century Gothic"/>
            </a:endParaRPr>
          </a:p>
        </p:txBody>
      </p:sp>
      <p:sp>
        <p:nvSpPr>
          <p:cNvPr id="7" name="PlaceHolder 2"/>
          <p:cNvSpPr>
            <a:spLocks noGrp="1"/>
          </p:cNvSpPr>
          <p:nvPr>
            <p:ph type="dt" idx="1"/>
          </p:nvPr>
        </p:nvSpPr>
        <p:spPr>
          <a:xfrm rot="5400000">
            <a:off x="10155600" y="1790640"/>
            <a:ext cx="990360" cy="304560"/>
          </a:xfrm>
          <a:prstGeom prst="rect">
            <a:avLst/>
          </a:prstGeom>
          <a:noFill/>
          <a:ln w="0">
            <a:noFill/>
          </a:ln>
        </p:spPr>
        <p:txBody>
          <a:bodyPr anchor="t">
            <a:noAutofit/>
          </a:bodyPr>
          <a:lstStyle>
            <a:lvl1pPr>
              <a:lnSpc>
                <a:spcPct val="100000"/>
              </a:lnSpc>
              <a:buNone/>
              <a:defRPr b="0" lang="ru-RU" sz="1100" spc="-1" strike="noStrike">
                <a:solidFill>
                  <a:srgbClr val="ffffff">
                    <a:alpha val="60000"/>
                  </a:srgbClr>
                </a:solidFill>
                <a:latin typeface="Century Gothic"/>
              </a:defRPr>
            </a:lvl1pPr>
          </a:lstStyle>
          <a:p>
            <a:pPr>
              <a:lnSpc>
                <a:spcPct val="100000"/>
              </a:lnSpc>
              <a:buNone/>
            </a:pPr>
            <a:r>
              <a:rPr b="0" lang="ru-RU" sz="1100" spc="-1" strike="noStrike">
                <a:solidFill>
                  <a:srgbClr val="ffffff">
                    <a:alpha val="60000"/>
                  </a:srgbClr>
                </a:solidFill>
                <a:latin typeface="Century Gothic"/>
              </a:rPr>
              <a:t> </a:t>
            </a:r>
            <a:endParaRPr b="0" lang="ru-RU" sz="1100" spc="-1" strike="noStrike">
              <a:latin typeface="Times New Roman"/>
            </a:endParaRPr>
          </a:p>
        </p:txBody>
      </p:sp>
      <p:sp>
        <p:nvSpPr>
          <p:cNvPr id="8" name="PlaceHolder 3"/>
          <p:cNvSpPr>
            <a:spLocks noGrp="1"/>
          </p:cNvSpPr>
          <p:nvPr>
            <p:ph type="ftr" idx="2"/>
          </p:nvPr>
        </p:nvSpPr>
        <p:spPr>
          <a:xfrm rot="5400000">
            <a:off x="8951760" y="3225240"/>
            <a:ext cx="3859560" cy="304560"/>
          </a:xfrm>
          <a:prstGeom prst="rect">
            <a:avLst/>
          </a:prstGeom>
          <a:noFill/>
          <a:ln w="0">
            <a:noFill/>
          </a:ln>
        </p:spPr>
        <p:txBody>
          <a:bodyPr anchor="b">
            <a:noAutofit/>
          </a:bodyPr>
          <a:lstStyle>
            <a:lvl1pPr algn="ctr">
              <a:buNone/>
              <a:defRPr b="0" lang="ru-RU" sz="1400" spc="-1" strike="noStrike">
                <a:latin typeface="Times New Roman"/>
              </a:defRPr>
            </a:lvl1pPr>
          </a:lstStyle>
          <a:p>
            <a:pPr algn="ctr">
              <a:buNone/>
            </a:pPr>
            <a:r>
              <a:rPr b="0" lang="ru-RU" sz="1400" spc="-1" strike="noStrike">
                <a:latin typeface="Times New Roman"/>
              </a:rPr>
              <a:t> </a:t>
            </a:r>
            <a:endParaRPr b="0" lang="ru-RU" sz="1400" spc="-1" strike="noStrike">
              <a:latin typeface="Times New Roman"/>
            </a:endParaRPr>
          </a:p>
        </p:txBody>
      </p:sp>
      <p:sp>
        <p:nvSpPr>
          <p:cNvPr id="9" name="PlaceHolder 4"/>
          <p:cNvSpPr>
            <a:spLocks noGrp="1"/>
          </p:cNvSpPr>
          <p:nvPr>
            <p:ph type="sldNum" idx="3"/>
          </p:nvPr>
        </p:nvSpPr>
        <p:spPr>
          <a:xfrm>
            <a:off x="10352520" y="295560"/>
            <a:ext cx="837720" cy="767160"/>
          </a:xfrm>
          <a:prstGeom prst="rect">
            <a:avLst/>
          </a:prstGeom>
          <a:noFill/>
          <a:ln w="0">
            <a:noFill/>
          </a:ln>
        </p:spPr>
        <p:txBody>
          <a:bodyPr anchor="b">
            <a:noAutofit/>
          </a:bodyPr>
          <a:lstStyle>
            <a:lvl1pPr algn="ctr">
              <a:lnSpc>
                <a:spcPct val="100000"/>
              </a:lnSpc>
              <a:buNone/>
              <a:defRPr b="0" lang="ru-RU" sz="2800" spc="-1" strike="noStrike">
                <a:solidFill>
                  <a:srgbClr val="ffffff"/>
                </a:solidFill>
                <a:latin typeface="Century Gothic"/>
              </a:defRPr>
            </a:lvl1pPr>
          </a:lstStyle>
          <a:p>
            <a:pPr algn="ctr">
              <a:lnSpc>
                <a:spcPct val="100000"/>
              </a:lnSpc>
              <a:buNone/>
            </a:pPr>
            <a:fld id="{0DA21004-BF88-45EA-8EE0-1E3EA8774C83}" type="slidenum">
              <a:rPr b="0" lang="ru-RU" sz="2800" spc="-1" strike="noStrike">
                <a:solidFill>
                  <a:srgbClr val="ffffff"/>
                </a:solidFill>
                <a:latin typeface="Century Gothic"/>
              </a:rPr>
              <a:t>8</a:t>
            </a:fld>
            <a:endParaRPr b="0" lang="ru-RU" sz="2800" spc="-1" strike="noStrike">
              <a:latin typeface="Times New Roman"/>
            </a:endParaRPr>
          </a:p>
        </p:txBody>
      </p:sp>
      <p:sp>
        <p:nvSpPr>
          <p:cNvPr id="10"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Для правки структуры щёлкните мышью</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Второй уровень структуры</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Третий уровень структуры</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Четвёртый уровень структуры</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Пятый уровень структуры</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Шестой уровень структуры</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Седьмой уровень структуры</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pic>
        <p:nvPicPr>
          <p:cNvPr id="47" name="Picture 7" descr=""/>
          <p:cNvPicPr/>
          <p:nvPr/>
        </p:nvPicPr>
        <p:blipFill>
          <a:blip r:embed="rId3"/>
          <a:srcRect l="3610" t="0" r="0" b="0"/>
          <a:stretch/>
        </p:blipFill>
        <p:spPr>
          <a:xfrm>
            <a:off x="0" y="2669760"/>
            <a:ext cx="4036680" cy="4187880"/>
          </a:xfrm>
          <a:prstGeom prst="rect">
            <a:avLst/>
          </a:prstGeom>
          <a:ln w="0">
            <a:noFill/>
          </a:ln>
        </p:spPr>
      </p:pic>
      <p:pic>
        <p:nvPicPr>
          <p:cNvPr id="48" name="Picture 6" descr=""/>
          <p:cNvPicPr/>
          <p:nvPr/>
        </p:nvPicPr>
        <p:blipFill>
          <a:blip r:embed="rId4"/>
          <a:srcRect l="35647" t="0" r="0" b="0"/>
          <a:stretch/>
        </p:blipFill>
        <p:spPr>
          <a:xfrm>
            <a:off x="0" y="2892240"/>
            <a:ext cx="1522080" cy="2365200"/>
          </a:xfrm>
          <a:prstGeom prst="rect">
            <a:avLst/>
          </a:prstGeom>
          <a:ln w="0">
            <a:noFill/>
          </a:ln>
        </p:spPr>
      </p:pic>
      <p:sp>
        <p:nvSpPr>
          <p:cNvPr id="49" name="Oval 15"/>
          <p:cNvSpPr/>
          <p:nvPr/>
        </p:nvSpPr>
        <p:spPr>
          <a:xfrm>
            <a:off x="8609040" y="1676520"/>
            <a:ext cx="2819160" cy="2819160"/>
          </a:xfrm>
          <a:prstGeom prst="ellipse">
            <a:avLst/>
          </a:prstGeom>
          <a:gradFill rotWithShape="0">
            <a:gsLst>
              <a:gs pos="0">
                <a:srgbClr val="50b9c1">
                  <a:alpha val="7058"/>
                </a:srgbClr>
              </a:gs>
              <a:gs pos="100000">
                <a:srgbClr val="50b9c1">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50" name="Picture 8" descr=""/>
          <p:cNvPicPr/>
          <p:nvPr/>
        </p:nvPicPr>
        <p:blipFill>
          <a:blip r:embed="rId5"/>
          <a:srcRect l="0" t="28812" r="0" b="0"/>
          <a:stretch/>
        </p:blipFill>
        <p:spPr>
          <a:xfrm>
            <a:off x="7999560" y="0"/>
            <a:ext cx="1603080" cy="1141200"/>
          </a:xfrm>
          <a:prstGeom prst="rect">
            <a:avLst/>
          </a:prstGeom>
          <a:ln w="0">
            <a:noFill/>
          </a:ln>
        </p:spPr>
      </p:pic>
      <p:pic>
        <p:nvPicPr>
          <p:cNvPr id="51" name="Picture 9" descr=""/>
          <p:cNvPicPr/>
          <p:nvPr/>
        </p:nvPicPr>
        <p:blipFill>
          <a:blip r:embed="rId6"/>
          <a:srcRect l="0" t="0" r="0" b="23333"/>
          <a:stretch/>
        </p:blipFill>
        <p:spPr>
          <a:xfrm>
            <a:off x="8605800" y="6095880"/>
            <a:ext cx="993240" cy="761760"/>
          </a:xfrm>
          <a:prstGeom prst="rect">
            <a:avLst/>
          </a:prstGeom>
          <a:ln w="0">
            <a:noFill/>
          </a:ln>
        </p:spPr>
      </p:pic>
      <p:sp>
        <p:nvSpPr>
          <p:cNvPr id="52" name="Rectangle 13"/>
          <p:cNvSpPr/>
          <p:nvPr/>
        </p:nvSpPr>
        <p:spPr>
          <a:xfrm>
            <a:off x="10437840" y="0"/>
            <a:ext cx="685440" cy="114264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3"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ru-RU" sz="4200" spc="-1" strike="noStrike">
                <a:solidFill>
                  <a:srgbClr val="ebebeb"/>
                </a:solidFill>
                <a:latin typeface="Century Gothic"/>
              </a:rPr>
              <a:t>Образец заголовка</a:t>
            </a:r>
            <a:endParaRPr b="0" lang="en-US" sz="4200" spc="-1" strike="noStrike">
              <a:solidFill>
                <a:srgbClr val="ffffff"/>
              </a:solidFill>
              <a:latin typeface="Century Gothic"/>
            </a:endParaRPr>
          </a:p>
        </p:txBody>
      </p:sp>
      <p:sp>
        <p:nvSpPr>
          <p:cNvPr id="54" name="PlaceHolder 2"/>
          <p:cNvSpPr>
            <a:spLocks noGrp="1"/>
          </p:cNvSpPr>
          <p:nvPr>
            <p:ph type="body"/>
          </p:nvPr>
        </p:nvSpPr>
        <p:spPr>
          <a:xfrm>
            <a:off x="1103400" y="2053080"/>
            <a:ext cx="8946360" cy="4195080"/>
          </a:xfrm>
          <a:prstGeom prst="rect">
            <a:avLst/>
          </a:prstGeom>
          <a:noFill/>
          <a:ln w="0">
            <a:noFill/>
          </a:ln>
        </p:spPr>
        <p:txBody>
          <a:bodyPr anchor="t">
            <a:noAutofit/>
          </a:bodyPr>
          <a:p>
            <a:pPr marL="343080" indent="-343080">
              <a:lnSpc>
                <a:spcPct val="100000"/>
              </a:lnSpc>
              <a:spcBef>
                <a:spcPts val="1001"/>
              </a:spcBef>
              <a:buClr>
                <a:srgbClr val="8ad0d6"/>
              </a:buClr>
              <a:buSzPct val="80000"/>
              <a:buFont typeface="Wingdings 3" charset="2"/>
              <a:buChar char=""/>
            </a:pPr>
            <a:r>
              <a:rPr b="0" lang="ru-RU" sz="2000" spc="-1" strike="noStrike">
                <a:solidFill>
                  <a:srgbClr val="ffffff"/>
                </a:solidFill>
                <a:latin typeface="Century Gothic"/>
              </a:rPr>
              <a:t>Образец текста</a:t>
            </a:r>
            <a:endParaRPr b="0" lang="en-US" sz="2000" spc="-1" strike="noStrike">
              <a:solidFill>
                <a:srgbClr val="ffffff"/>
              </a:solidFill>
              <a:latin typeface="Century Gothic"/>
            </a:endParaRPr>
          </a:p>
          <a:p>
            <a:pPr lvl="1" marL="743040" indent="-285840">
              <a:lnSpc>
                <a:spcPct val="100000"/>
              </a:lnSpc>
              <a:spcBef>
                <a:spcPts val="1001"/>
              </a:spcBef>
              <a:buClr>
                <a:srgbClr val="8ad0d6"/>
              </a:buClr>
              <a:buSzPct val="80000"/>
              <a:buFont typeface="Wingdings 3" charset="2"/>
              <a:buChar char=""/>
            </a:pPr>
            <a:r>
              <a:rPr b="0" lang="ru-RU" sz="1800" spc="-1" strike="noStrike">
                <a:solidFill>
                  <a:srgbClr val="ffffff"/>
                </a:solidFill>
                <a:latin typeface="Century Gothic"/>
              </a:rPr>
              <a:t>Второй уровень</a:t>
            </a:r>
            <a:endParaRPr b="0" lang="en-US" sz="1800" spc="-1" strike="noStrike">
              <a:solidFill>
                <a:srgbClr val="ffffff"/>
              </a:solidFill>
              <a:latin typeface="Century Gothic"/>
            </a:endParaRPr>
          </a:p>
          <a:p>
            <a:pPr lvl="2" marL="1143000" indent="-228600">
              <a:lnSpc>
                <a:spcPct val="100000"/>
              </a:lnSpc>
              <a:spcBef>
                <a:spcPts val="1001"/>
              </a:spcBef>
              <a:buClr>
                <a:srgbClr val="8ad0d6"/>
              </a:buClr>
              <a:buSzPct val="80000"/>
              <a:buFont typeface="Wingdings 3" charset="2"/>
              <a:buChar char=""/>
            </a:pPr>
            <a:r>
              <a:rPr b="0" lang="ru-RU" sz="1600" spc="-1" strike="noStrike">
                <a:solidFill>
                  <a:srgbClr val="ffffff"/>
                </a:solidFill>
                <a:latin typeface="Century Gothic"/>
              </a:rPr>
              <a:t>Третий уровень</a:t>
            </a:r>
            <a:endParaRPr b="0" lang="en-US" sz="1600" spc="-1" strike="noStrike">
              <a:solidFill>
                <a:srgbClr val="ffffff"/>
              </a:solidFill>
              <a:latin typeface="Century Gothic"/>
            </a:endParaRPr>
          </a:p>
          <a:p>
            <a:pPr lvl="3" marL="1600200" indent="-228600">
              <a:lnSpc>
                <a:spcPct val="100000"/>
              </a:lnSpc>
              <a:spcBef>
                <a:spcPts val="1001"/>
              </a:spcBef>
              <a:buClr>
                <a:srgbClr val="8ad0d6"/>
              </a:buClr>
              <a:buSzPct val="80000"/>
              <a:buFont typeface="Wingdings 3" charset="2"/>
              <a:buChar char=""/>
            </a:pPr>
            <a:r>
              <a:rPr b="0" lang="ru-RU" sz="1400" spc="-1" strike="noStrike">
                <a:solidFill>
                  <a:srgbClr val="ffffff"/>
                </a:solidFill>
                <a:latin typeface="Century Gothic"/>
              </a:rPr>
              <a:t>Четвертый уровень</a:t>
            </a:r>
            <a:endParaRPr b="0" lang="en-US" sz="1400" spc="-1" strike="noStrike">
              <a:solidFill>
                <a:srgbClr val="ffffff"/>
              </a:solidFill>
              <a:latin typeface="Century Gothic"/>
            </a:endParaRPr>
          </a:p>
          <a:p>
            <a:pPr lvl="4" marL="2057400" indent="-228600">
              <a:lnSpc>
                <a:spcPct val="100000"/>
              </a:lnSpc>
              <a:spcBef>
                <a:spcPts val="1001"/>
              </a:spcBef>
              <a:buClr>
                <a:srgbClr val="8ad0d6"/>
              </a:buClr>
              <a:buSzPct val="80000"/>
              <a:buFont typeface="Wingdings 3" charset="2"/>
              <a:buChar char=""/>
            </a:pPr>
            <a:r>
              <a:rPr b="0" lang="ru-RU" sz="1400" spc="-1" strike="noStrike">
                <a:solidFill>
                  <a:srgbClr val="ffffff"/>
                </a:solidFill>
                <a:latin typeface="Century Gothic"/>
              </a:rPr>
              <a:t>Пятый уровень</a:t>
            </a:r>
            <a:endParaRPr b="0" lang="en-US" sz="1400" spc="-1" strike="noStrike">
              <a:solidFill>
                <a:srgbClr val="ffffff"/>
              </a:solidFill>
              <a:latin typeface="Century Gothic"/>
            </a:endParaRPr>
          </a:p>
        </p:txBody>
      </p:sp>
      <p:sp>
        <p:nvSpPr>
          <p:cNvPr id="55" name="PlaceHolder 3"/>
          <p:cNvSpPr>
            <a:spLocks noGrp="1"/>
          </p:cNvSpPr>
          <p:nvPr>
            <p:ph type="dt" idx="4"/>
          </p:nvPr>
        </p:nvSpPr>
        <p:spPr>
          <a:xfrm rot="5400000">
            <a:off x="10155600" y="1790640"/>
            <a:ext cx="990360" cy="304560"/>
          </a:xfrm>
          <a:prstGeom prst="rect">
            <a:avLst/>
          </a:prstGeom>
          <a:noFill/>
          <a:ln w="0">
            <a:noFill/>
          </a:ln>
        </p:spPr>
        <p:txBody>
          <a:bodyPr anchor="t">
            <a:noAutofit/>
          </a:bodyPr>
          <a:lstStyle>
            <a:lvl1pPr>
              <a:lnSpc>
                <a:spcPct val="100000"/>
              </a:lnSpc>
              <a:buNone/>
              <a:defRPr b="0" lang="ru-RU" sz="1100" spc="-1" strike="noStrike">
                <a:solidFill>
                  <a:srgbClr val="ffffff">
                    <a:alpha val="60000"/>
                  </a:srgbClr>
                </a:solidFill>
                <a:latin typeface="Century Gothic"/>
              </a:defRPr>
            </a:lvl1pPr>
          </a:lstStyle>
          <a:p>
            <a:pPr>
              <a:lnSpc>
                <a:spcPct val="100000"/>
              </a:lnSpc>
              <a:buNone/>
            </a:pPr>
            <a:r>
              <a:rPr b="0" lang="ru-RU" sz="1100" spc="-1" strike="noStrike">
                <a:solidFill>
                  <a:srgbClr val="ffffff">
                    <a:alpha val="60000"/>
                  </a:srgbClr>
                </a:solidFill>
                <a:latin typeface="Century Gothic"/>
              </a:rPr>
              <a:t>&lt;дата/время&gt;</a:t>
            </a:r>
            <a:endParaRPr b="0" lang="ru-RU" sz="1100" spc="-1" strike="noStrike">
              <a:latin typeface="Times New Roman"/>
            </a:endParaRPr>
          </a:p>
        </p:txBody>
      </p:sp>
      <p:sp>
        <p:nvSpPr>
          <p:cNvPr id="56" name="PlaceHolder 4"/>
          <p:cNvSpPr>
            <a:spLocks noGrp="1"/>
          </p:cNvSpPr>
          <p:nvPr>
            <p:ph type="ftr" idx="5"/>
          </p:nvPr>
        </p:nvSpPr>
        <p:spPr>
          <a:xfrm rot="5400000">
            <a:off x="8951760" y="3225240"/>
            <a:ext cx="3859560" cy="304560"/>
          </a:xfrm>
          <a:prstGeom prst="rect">
            <a:avLst/>
          </a:prstGeom>
          <a:noFill/>
          <a:ln w="0">
            <a:noFill/>
          </a:ln>
        </p:spPr>
        <p:txBody>
          <a:bodyPr anchor="b">
            <a:noAutofit/>
          </a:bodyPr>
          <a:lstStyle>
            <a:lvl1pPr algn="ctr">
              <a:buNone/>
              <a:defRPr b="0" lang="ru-RU" sz="1400" spc="-1" strike="noStrike">
                <a:latin typeface="Times New Roman"/>
              </a:defRPr>
            </a:lvl1pPr>
          </a:lstStyle>
          <a:p>
            <a:pPr algn="ctr">
              <a:buNone/>
            </a:pPr>
            <a:r>
              <a:rPr b="0" lang="ru-RU" sz="1400" spc="-1" strike="noStrike">
                <a:latin typeface="Times New Roman"/>
              </a:rPr>
              <a:t>&lt;нижний колонтитул&gt;</a:t>
            </a:r>
            <a:endParaRPr b="0" lang="ru-RU" sz="1400" spc="-1" strike="noStrike">
              <a:latin typeface="Times New Roman"/>
            </a:endParaRPr>
          </a:p>
        </p:txBody>
      </p:sp>
      <p:sp>
        <p:nvSpPr>
          <p:cNvPr id="57" name="PlaceHolder 5"/>
          <p:cNvSpPr>
            <a:spLocks noGrp="1"/>
          </p:cNvSpPr>
          <p:nvPr>
            <p:ph type="sldNum" idx="6"/>
          </p:nvPr>
        </p:nvSpPr>
        <p:spPr>
          <a:xfrm>
            <a:off x="10352520" y="295560"/>
            <a:ext cx="837720" cy="767160"/>
          </a:xfrm>
          <a:prstGeom prst="rect">
            <a:avLst/>
          </a:prstGeom>
          <a:noFill/>
          <a:ln w="0">
            <a:noFill/>
          </a:ln>
        </p:spPr>
        <p:txBody>
          <a:bodyPr anchor="b">
            <a:noAutofit/>
          </a:bodyPr>
          <a:lstStyle>
            <a:lvl1pPr algn="ctr">
              <a:lnSpc>
                <a:spcPct val="100000"/>
              </a:lnSpc>
              <a:buNone/>
              <a:defRPr b="0" lang="ru-RU" sz="2800" spc="-1" strike="noStrike">
                <a:solidFill>
                  <a:srgbClr val="ffffff"/>
                </a:solidFill>
                <a:latin typeface="Century Gothic"/>
              </a:defRPr>
            </a:lvl1pPr>
          </a:lstStyle>
          <a:p>
            <a:pPr algn="ctr">
              <a:lnSpc>
                <a:spcPct val="100000"/>
              </a:lnSpc>
              <a:buNone/>
            </a:pPr>
            <a:fld id="{A913F2A9-B536-4E78-A571-176A929B3B26}" type="slidenum">
              <a:rPr b="0" lang="ru-RU" sz="2800" spc="-1" strike="noStrike">
                <a:solidFill>
                  <a:srgbClr val="ffffff"/>
                </a:solidFill>
                <a:latin typeface="Century Gothic"/>
              </a:rPr>
              <a:t>&lt;номер&gt;</a:t>
            </a:fld>
            <a:endParaRPr b="0" lang="ru-RU" sz="2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PlaceHolder 1"/>
          <p:cNvSpPr>
            <a:spLocks noGrp="1"/>
          </p:cNvSpPr>
          <p:nvPr>
            <p:ph type="title"/>
          </p:nvPr>
        </p:nvSpPr>
        <p:spPr>
          <a:xfrm>
            <a:off x="1154880" y="1447920"/>
            <a:ext cx="8825400" cy="3329280"/>
          </a:xfrm>
          <a:prstGeom prst="rect">
            <a:avLst/>
          </a:prstGeom>
          <a:noFill/>
          <a:ln w="0">
            <a:noFill/>
          </a:ln>
        </p:spPr>
        <p:txBody>
          <a:bodyPr anchor="b">
            <a:noAutofit/>
          </a:bodyPr>
          <a:p>
            <a:pPr>
              <a:lnSpc>
                <a:spcPct val="100000"/>
              </a:lnSpc>
              <a:buNone/>
            </a:pPr>
            <a:r>
              <a:rPr b="0" lang="ru-RU" sz="7200" spc="-1" strike="noStrike">
                <a:solidFill>
                  <a:srgbClr val="ebebeb"/>
                </a:solidFill>
                <a:latin typeface="Century Gothic"/>
              </a:rPr>
              <a:t>Федеративная республика</a:t>
            </a:r>
            <a:endParaRPr b="0" lang="en-US" sz="72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ru-RU" sz="4200" spc="-1" strike="noStrike">
                <a:solidFill>
                  <a:srgbClr val="ebebeb"/>
                </a:solidFill>
                <a:latin typeface="Century Gothic"/>
              </a:rPr>
              <a:t>Вопросы </a:t>
            </a:r>
            <a:endParaRPr b="0" lang="en-US" sz="4200" spc="-1" strike="noStrike">
              <a:solidFill>
                <a:srgbClr val="ffffff"/>
              </a:solidFill>
              <a:latin typeface="Century Gothic"/>
            </a:endParaRPr>
          </a:p>
        </p:txBody>
      </p:sp>
      <p:sp>
        <p:nvSpPr>
          <p:cNvPr id="96" name="PlaceHolder 2"/>
          <p:cNvSpPr>
            <a:spLocks noGrp="1"/>
          </p:cNvSpPr>
          <p:nvPr>
            <p:ph/>
          </p:nvPr>
        </p:nvSpPr>
        <p:spPr>
          <a:xfrm>
            <a:off x="1103400" y="2053080"/>
            <a:ext cx="8946360" cy="4195080"/>
          </a:xfrm>
          <a:prstGeom prst="rect">
            <a:avLst/>
          </a:prstGeom>
          <a:noFill/>
          <a:ln w="0">
            <a:noFill/>
          </a:ln>
        </p:spPr>
        <p:txBody>
          <a:bodyPr anchor="t">
            <a:normAutofit/>
          </a:bodyPr>
          <a:p>
            <a:pPr marL="343080" indent="-343080">
              <a:lnSpc>
                <a:spcPct val="100000"/>
              </a:lnSpc>
              <a:spcBef>
                <a:spcPts val="1001"/>
              </a:spcBef>
              <a:buClr>
                <a:srgbClr val="8ad0d6"/>
              </a:buClr>
              <a:buSzPct val="80000"/>
              <a:buFont typeface="Wingdings 3" charset="2"/>
              <a:buChar char=""/>
            </a:pPr>
            <a:r>
              <a:rPr b="0" lang="ru-RU" sz="2000" spc="-1" strike="noStrike">
                <a:solidFill>
                  <a:srgbClr val="ffffff"/>
                </a:solidFill>
                <a:latin typeface="Century Gothic"/>
              </a:rPr>
              <a:t>1.Что такое Федеративная республика?</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ru-RU" sz="2000" spc="-1" strike="noStrike">
                <a:solidFill>
                  <a:srgbClr val="ffffff"/>
                </a:solidFill>
                <a:latin typeface="Century Gothic"/>
              </a:rPr>
              <a:t>2.Признаки Федеративной республики.</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ru-RU" sz="2000" spc="-1" strike="noStrike">
                <a:solidFill>
                  <a:srgbClr val="ffffff"/>
                </a:solidFill>
                <a:latin typeface="Century Gothic"/>
              </a:rPr>
              <a:t>3. </a:t>
            </a:r>
            <a:r>
              <a:rPr b="0" lang="ru-RU" sz="2000" spc="-1" strike="noStrike">
                <a:solidFill>
                  <a:srgbClr val="f2f2f2"/>
                </a:solidFill>
                <a:latin typeface="Roboto"/>
              </a:rPr>
              <a:t>Унитарное и федеративное государство.</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ru-RU" sz="2000" spc="-1" strike="noStrike">
                <a:solidFill>
                  <a:srgbClr val="ffffff"/>
                </a:solidFill>
                <a:latin typeface="Century Gothic"/>
              </a:rPr>
              <a:t>4. Россия-Федеративное государство.</a:t>
            </a:r>
            <a:endParaRPr b="0" lang="en-US" sz="2000" spc="-1" strike="noStrike">
              <a:solidFill>
                <a:srgbClr val="ffffff"/>
              </a:solidFill>
              <a:latin typeface="Century Gothic"/>
            </a:endParaRPr>
          </a:p>
          <a:p>
            <a:pPr>
              <a:lnSpc>
                <a:spcPct val="100000"/>
              </a:lnSpc>
              <a:spcBef>
                <a:spcPts val="1001"/>
              </a:spcBef>
              <a:buNone/>
            </a:pP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ru-RU" sz="4200" spc="-1" strike="noStrike">
                <a:solidFill>
                  <a:srgbClr val="ebebeb"/>
                </a:solidFill>
                <a:latin typeface="Century Gothic"/>
              </a:rPr>
              <a:t>1.Что такое федеративное государство?</a:t>
            </a:r>
            <a:endParaRPr b="0" lang="en-US" sz="4200" spc="-1" strike="noStrike">
              <a:solidFill>
                <a:srgbClr val="ffffff"/>
              </a:solidFill>
              <a:latin typeface="Century Gothic"/>
            </a:endParaRPr>
          </a:p>
        </p:txBody>
      </p:sp>
      <p:sp>
        <p:nvSpPr>
          <p:cNvPr id="98" name="PlaceHolder 2"/>
          <p:cNvSpPr>
            <a:spLocks noGrp="1"/>
          </p:cNvSpPr>
          <p:nvPr>
            <p:ph/>
          </p:nvPr>
        </p:nvSpPr>
        <p:spPr>
          <a:xfrm>
            <a:off x="1103400" y="2053080"/>
            <a:ext cx="8946360" cy="4195080"/>
          </a:xfrm>
          <a:prstGeom prst="rect">
            <a:avLst/>
          </a:prstGeom>
          <a:noFill/>
          <a:ln w="0">
            <a:noFill/>
          </a:ln>
        </p:spPr>
        <p:txBody>
          <a:bodyPr anchor="t">
            <a:noAutofit/>
          </a:bodyPr>
          <a:p>
            <a:pPr marL="343080" indent="-343080">
              <a:lnSpc>
                <a:spcPct val="100000"/>
              </a:lnSpc>
              <a:spcBef>
                <a:spcPts val="1001"/>
              </a:spcBef>
              <a:buClr>
                <a:srgbClr val="8ad0d6"/>
              </a:buClr>
              <a:buSzPct val="80000"/>
              <a:buFont typeface="Wingdings 3" charset="2"/>
              <a:buChar char=""/>
            </a:pPr>
            <a:r>
              <a:rPr b="0" lang="ru-RU" sz="2000" spc="-1" strike="noStrike">
                <a:solidFill>
                  <a:srgbClr val="f2f2f2"/>
                </a:solidFill>
                <a:latin typeface="Roboto"/>
              </a:rPr>
              <a:t>Федеративное государство на сегодняшний день является наиболее приемлемой формой государственно-территориального устройства крупных государств или государств, в которых население размещается по национальному признаку. На сегодняшний день ученые не дают единого определения федеративного государства, однако, проанализировав большинство позиций, такой тип государства можно определить как сложно-союзное государство, состоящее из двух или более административных территории, объединенных единым центром на основании Конституции. Как правило, такое государство характеризуется определенными признаками:</a:t>
            </a: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9" name="" descr=""/>
          <p:cNvPicPr/>
          <p:nvPr/>
        </p:nvPicPr>
        <p:blipFill>
          <a:blip r:embed="rId1"/>
          <a:stretch/>
        </p:blipFill>
        <p:spPr>
          <a:xfrm>
            <a:off x="1557360" y="396000"/>
            <a:ext cx="8990640" cy="4617360"/>
          </a:xfrm>
          <a:prstGeom prst="rect">
            <a:avLst/>
          </a:prstGeom>
          <a:ln w="0">
            <a:noFill/>
          </a:ln>
        </p:spPr>
      </p:pic>
      <p:sp>
        <p:nvSpPr>
          <p:cNvPr id="100" name=""/>
          <p:cNvSpPr txBox="1"/>
          <p:nvPr/>
        </p:nvSpPr>
        <p:spPr>
          <a:xfrm>
            <a:off x="1080000" y="5220000"/>
            <a:ext cx="9540000" cy="1080000"/>
          </a:xfrm>
          <a:prstGeom prst="rect">
            <a:avLst/>
          </a:prstGeom>
          <a:noFill/>
          <a:ln w="0">
            <a:noFill/>
          </a:ln>
        </p:spPr>
        <p:txBody>
          <a:bodyPr lIns="90000" rIns="90000" tIns="45000" bIns="45000" anchor="t">
            <a:noAutofit/>
          </a:bodyPr>
          <a:p>
            <a:pPr algn="just">
              <a:lnSpc>
                <a:spcPct val="100000"/>
              </a:lnSpc>
              <a:spcBef>
                <a:spcPts val="1001"/>
              </a:spcBef>
              <a:buNone/>
            </a:pPr>
            <a:r>
              <a:rPr b="0" lang="ru-RU" sz="2000" spc="-1" strike="noStrike">
                <a:solidFill>
                  <a:srgbClr val="f2f2f2"/>
                </a:solidFill>
                <a:latin typeface="Roboto"/>
                <a:ea typeface="Microsoft YaHei"/>
              </a:rPr>
              <a:t>Для примера мы возьмем крупнейшие страны мира — федерации, например, Россия, Соединённые Штаты Америки, Канада, Бразилия, Германия, Индия, Австралия, Мексика, Аргентина, Пакистан.</a:t>
            </a:r>
            <a:endParaRPr b="0" lang="ru-RU" sz="20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ru-RU" sz="4200" spc="-1" strike="noStrike">
                <a:solidFill>
                  <a:srgbClr val="ebebeb"/>
                </a:solidFill>
                <a:latin typeface="Century Gothic"/>
              </a:rPr>
              <a:t>2.Признаки Федеративной федерации</a:t>
            </a:r>
            <a:endParaRPr b="0" lang="en-US" sz="4200" spc="-1" strike="noStrike">
              <a:solidFill>
                <a:srgbClr val="ffffff"/>
              </a:solidFill>
              <a:latin typeface="Century Gothic"/>
            </a:endParaRPr>
          </a:p>
        </p:txBody>
      </p:sp>
      <p:sp>
        <p:nvSpPr>
          <p:cNvPr id="102" name="PlaceHolder 2"/>
          <p:cNvSpPr>
            <a:spLocks noGrp="1"/>
          </p:cNvSpPr>
          <p:nvPr>
            <p:ph/>
          </p:nvPr>
        </p:nvSpPr>
        <p:spPr>
          <a:xfrm>
            <a:off x="1103400" y="2053080"/>
            <a:ext cx="8946360" cy="4195080"/>
          </a:xfrm>
          <a:prstGeom prst="rect">
            <a:avLst/>
          </a:prstGeom>
          <a:noFill/>
          <a:ln w="0">
            <a:noFill/>
          </a:ln>
        </p:spPr>
        <p:txBody>
          <a:bodyPr anchor="t">
            <a:normAutofit fontScale="88000"/>
          </a:bodyPr>
          <a:p>
            <a:pPr marL="343080" indent="-343080">
              <a:lnSpc>
                <a:spcPct val="100000"/>
              </a:lnSpc>
              <a:spcBef>
                <a:spcPts val="1001"/>
              </a:spcBef>
              <a:buClr>
                <a:srgbClr val="8ad0d6"/>
              </a:buClr>
              <a:buSzPct val="80000"/>
              <a:buFont typeface="Wingdings 3" charset="2"/>
              <a:buChar char=""/>
            </a:pPr>
            <a:r>
              <a:rPr b="0" lang="ru-RU" sz="2000" spc="-1" strike="noStrike">
                <a:solidFill>
                  <a:srgbClr val="f2f2f2"/>
                </a:solidFill>
                <a:latin typeface="Roboto"/>
              </a:rPr>
              <a:t>1.распределение власти – «центр» и субъекты федерации оговаривают в Конституции свою компетенцию в решении государственных проблем;</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ru-RU" sz="2000" spc="-1" strike="noStrike">
                <a:solidFill>
                  <a:srgbClr val="f2f2f2"/>
                </a:solidFill>
                <a:latin typeface="Roboto"/>
              </a:rPr>
              <a:t>2.Деление правовой системы на федеративную (общеобязательную для всех граждан страны) и систему субъектов федерации (действующую только на территории субъекта федерации);</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ru-RU" sz="2000" spc="-1" strike="noStrike">
                <a:solidFill>
                  <a:srgbClr val="f2f2f2"/>
                </a:solidFill>
                <a:latin typeface="Roboto"/>
              </a:rPr>
              <a:t>3.Верховенство центральной правовой системы над системой субъекта федерации;</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ru-RU" sz="2000" spc="-1" strike="noStrike">
                <a:solidFill>
                  <a:srgbClr val="f2f2f2"/>
                </a:solidFill>
                <a:latin typeface="Roboto"/>
              </a:rPr>
              <a:t>4.Бикамерализм – интересы субъектов федерации представляются в верхней палате парламента;</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ru-RU" sz="2000" spc="-1" strike="noStrike">
                <a:solidFill>
                  <a:srgbClr val="f2f2f2"/>
                </a:solidFill>
                <a:latin typeface="Roboto"/>
              </a:rPr>
              <a:t>5.Отсутствие у субъектов федерации права на выход из федерации</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ru-RU" sz="2000" spc="-1" strike="noStrike">
                <a:solidFill>
                  <a:srgbClr val="f2f2f2"/>
                </a:solidFill>
                <a:latin typeface="Roboto"/>
              </a:rPr>
              <a:t>6.Принцип двойного гражданства – гражданство федерации и субъекта.</a:t>
            </a: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ru-RU" sz="4200" spc="-1" strike="noStrike">
                <a:solidFill>
                  <a:srgbClr val="ebebeb"/>
                </a:solidFill>
                <a:latin typeface="Century Gothic"/>
              </a:rPr>
              <a:t>3. </a:t>
            </a:r>
            <a:r>
              <a:rPr b="0" lang="ru-RU" sz="4200" spc="-1" strike="noStrike">
                <a:solidFill>
                  <a:srgbClr val="f2f2f2"/>
                </a:solidFill>
                <a:latin typeface="Roboto"/>
              </a:rPr>
              <a:t>Унитарное и федеративное государство.</a:t>
            </a:r>
            <a:br>
              <a:rPr sz="4200"/>
            </a:br>
            <a:endParaRPr b="0" lang="en-US" sz="4200" spc="-1" strike="noStrike">
              <a:solidFill>
                <a:srgbClr val="ffffff"/>
              </a:solidFill>
              <a:latin typeface="Century Gothic"/>
            </a:endParaRPr>
          </a:p>
        </p:txBody>
      </p:sp>
      <p:sp>
        <p:nvSpPr>
          <p:cNvPr id="104" name="PlaceHolder 2"/>
          <p:cNvSpPr>
            <a:spLocks noGrp="1"/>
          </p:cNvSpPr>
          <p:nvPr>
            <p:ph/>
          </p:nvPr>
        </p:nvSpPr>
        <p:spPr>
          <a:xfrm>
            <a:off x="1103400" y="2053080"/>
            <a:ext cx="8946360" cy="4195080"/>
          </a:xfrm>
          <a:prstGeom prst="rect">
            <a:avLst/>
          </a:prstGeom>
          <a:noFill/>
          <a:ln w="0">
            <a:noFill/>
          </a:ln>
        </p:spPr>
        <p:txBody>
          <a:bodyPr anchor="t">
            <a:normAutofit fontScale="95000"/>
          </a:bodyPr>
          <a:p>
            <a:pPr marL="343080" indent="-343080">
              <a:lnSpc>
                <a:spcPct val="100000"/>
              </a:lnSpc>
              <a:spcBef>
                <a:spcPts val="1001"/>
              </a:spcBef>
              <a:buClr>
                <a:srgbClr val="8ad0d6"/>
              </a:buClr>
              <a:buSzPct val="80000"/>
              <a:buFont typeface="Wingdings 3" charset="2"/>
              <a:buChar char=""/>
            </a:pPr>
            <a:r>
              <a:rPr b="0" lang="ru-RU" sz="2000" spc="-1" strike="noStrike">
                <a:solidFill>
                  <a:srgbClr val="f2f2f2"/>
                </a:solidFill>
                <a:latin typeface="Roboto"/>
              </a:rPr>
              <a:t>Споры о том, какая форма административно-территориального устройства лучше, ведутся среди правоведов не первый год. Как правило, каждый из ученых приводит свои доводы в пользу той или иной формы. Унитарное государство – это приемлемая форма для небольших государств, на котором проживает одна нация. Территория в данном случае делиться на области, которые подчиняются правовому режиму, установленному органами центрального управления. Опыт современных государств показывает, что унитарная форма подходит и для многонациональных государств, в которых органы публичного управления могут обеспечить их единство. Федеративное государство подходит для государств, в которых объединение произошло по национальному, территориальному или экономическому интересу. </a:t>
            </a: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ru-RU" sz="4200" spc="-1" strike="noStrike">
                <a:solidFill>
                  <a:srgbClr val="ebebeb"/>
                </a:solidFill>
                <a:latin typeface="Century Gothic"/>
              </a:rPr>
              <a:t>4. Россия-Федеративное государство.</a:t>
            </a:r>
            <a:br>
              <a:rPr sz="4200"/>
            </a:br>
            <a:endParaRPr b="0" lang="en-US" sz="4200" spc="-1" strike="noStrike">
              <a:solidFill>
                <a:srgbClr val="ffffff"/>
              </a:solidFill>
              <a:latin typeface="Century Gothic"/>
            </a:endParaRPr>
          </a:p>
        </p:txBody>
      </p:sp>
      <p:sp>
        <p:nvSpPr>
          <p:cNvPr id="106" name="PlaceHolder 2"/>
          <p:cNvSpPr>
            <a:spLocks noGrp="1"/>
          </p:cNvSpPr>
          <p:nvPr>
            <p:ph/>
          </p:nvPr>
        </p:nvSpPr>
        <p:spPr>
          <a:xfrm>
            <a:off x="1103400" y="2053080"/>
            <a:ext cx="8946360" cy="4195080"/>
          </a:xfrm>
          <a:prstGeom prst="rect">
            <a:avLst/>
          </a:prstGeom>
          <a:noFill/>
          <a:ln w="0">
            <a:noFill/>
          </a:ln>
        </p:spPr>
        <p:txBody>
          <a:bodyPr anchor="t">
            <a:normAutofit fontScale="89000"/>
          </a:bodyPr>
          <a:p>
            <a:pPr marL="343080" indent="-343080">
              <a:lnSpc>
                <a:spcPct val="100000"/>
              </a:lnSpc>
              <a:spcBef>
                <a:spcPts val="1001"/>
              </a:spcBef>
              <a:buClr>
                <a:srgbClr val="8ad0d6"/>
              </a:buClr>
              <a:buSzPct val="80000"/>
              <a:buFont typeface="Wingdings 3" charset="2"/>
              <a:buChar char=""/>
            </a:pPr>
            <a:r>
              <a:rPr b="0" lang="ru-RU" sz="2000" spc="-1" strike="noStrike">
                <a:solidFill>
                  <a:srgbClr val="f2f2f2"/>
                </a:solidFill>
                <a:latin typeface="Roboto"/>
              </a:rPr>
              <a:t>Становление России как федерации было обусловлено историческим процессом развития. Однако ведущую роль в данном процессе играет Конституция 1993 г., в которой законодатели учли опыт предшественников и предоставили субъектам федерации довольно широкие права. Так, согласно тексту начальной Конституции Россия была децентрализованной федерацией. Но в течение последних 10 лет явно просматривается тенденция к созданию централизованной федерации. Связан такой переход с большой территорией и многонациональным составом народонаселения страны, контроль за которыми обуславливается необходимостью устранения процессов сецессии до их теоретического возникновения на территории России. Федеративное государство на данный период времени отвечает условиям нормального функционирования Российской Федерации как с правовой, так и с экономико-социальной точек зрения.</a:t>
            </a: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646200" y="452880"/>
            <a:ext cx="9404280" cy="1400040"/>
          </a:xfrm>
          <a:prstGeom prst="rect">
            <a:avLst/>
          </a:prstGeom>
          <a:noFill/>
          <a:ln w="0">
            <a:noFill/>
          </a:ln>
        </p:spPr>
        <p:txBody>
          <a:bodyPr anchor="t">
            <a:noAutofit/>
          </a:bodyPr>
          <a:p>
            <a:pPr>
              <a:lnSpc>
                <a:spcPct val="100000"/>
              </a:lnSpc>
              <a:buNone/>
            </a:pPr>
            <a:r>
              <a:rPr b="0" lang="ru-RU" sz="4200" spc="-1" strike="noStrike">
                <a:solidFill>
                  <a:srgbClr val="ebebeb"/>
                </a:solidFill>
                <a:latin typeface="Century Gothic"/>
              </a:rPr>
              <a:t>Авторы:</a:t>
            </a:r>
            <a:endParaRPr b="0" lang="en-US" sz="4200" spc="-1" strike="noStrike">
              <a:solidFill>
                <a:srgbClr val="ffffff"/>
              </a:solidFill>
              <a:latin typeface="Century Gothic"/>
            </a:endParaRPr>
          </a:p>
        </p:txBody>
      </p:sp>
      <p:sp>
        <p:nvSpPr>
          <p:cNvPr id="108" name="PlaceHolder 2"/>
          <p:cNvSpPr>
            <a:spLocks noGrp="1"/>
          </p:cNvSpPr>
          <p:nvPr>
            <p:ph/>
          </p:nvPr>
        </p:nvSpPr>
        <p:spPr>
          <a:xfrm>
            <a:off x="1103400" y="2053080"/>
            <a:ext cx="8946360" cy="4195080"/>
          </a:xfrm>
          <a:prstGeom prst="rect">
            <a:avLst/>
          </a:prstGeom>
          <a:noFill/>
          <a:ln w="0">
            <a:noFill/>
          </a:ln>
        </p:spPr>
        <p:txBody>
          <a:bodyPr anchor="t">
            <a:noAutofit/>
          </a:bodyPr>
          <a:p>
            <a:pPr marL="343080" indent="-343080">
              <a:lnSpc>
                <a:spcPct val="100000"/>
              </a:lnSpc>
              <a:spcBef>
                <a:spcPts val="1001"/>
              </a:spcBef>
              <a:buClr>
                <a:srgbClr val="8ad0d6"/>
              </a:buClr>
              <a:buSzPct val="80000"/>
              <a:buFont typeface="Wingdings 3" charset="2"/>
              <a:buChar char=""/>
            </a:pPr>
            <a:r>
              <a:rPr b="0" lang="ru-RU" sz="2000" spc="-1" strike="noStrike">
                <a:solidFill>
                  <a:srgbClr val="ffffff"/>
                </a:solidFill>
                <a:latin typeface="Century Gothic"/>
              </a:rPr>
              <a:t>Дьяков Глеб</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ru-RU" sz="2000" spc="-1" strike="noStrike">
                <a:solidFill>
                  <a:srgbClr val="ffffff"/>
                </a:solidFill>
                <a:latin typeface="Century Gothic"/>
              </a:rPr>
              <a:t>Щеголев Илья</a:t>
            </a:r>
            <a:endParaRPr b="0" lang="en-US" sz="2000" spc="-1" strike="noStrike">
              <a:solidFill>
                <a:srgbClr val="ffffff"/>
              </a:solidFill>
              <a:latin typeface="Century Gothic"/>
            </a:endParaRPr>
          </a:p>
          <a:p>
            <a:pPr marL="343080" indent="-343080">
              <a:lnSpc>
                <a:spcPct val="100000"/>
              </a:lnSpc>
              <a:spcBef>
                <a:spcPts val="1001"/>
              </a:spcBef>
              <a:buClr>
                <a:srgbClr val="8ad0d6"/>
              </a:buClr>
              <a:buSzPct val="80000"/>
              <a:buFont typeface="Wingdings 3" charset="2"/>
              <a:buChar char=""/>
            </a:pPr>
            <a:r>
              <a:rPr b="0" lang="ru-RU" sz="2000" spc="-1" strike="noStrike">
                <a:solidFill>
                  <a:srgbClr val="ffffff"/>
                </a:solidFill>
                <a:latin typeface="Century Gothic"/>
              </a:rPr>
              <a:t>Навлютова Румия</a:t>
            </a: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42</TotalTime>
  <Application>LibreOffice/7.3.3.2$Windows_X86_64 LibreOffice_project/d1d0ea68f081ee2800a922cac8f79445e4603348</Application>
  <AppVersion>15.0000</AppVersion>
  <Words>450</Words>
  <Paragraphs>24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2023-03-19T08:25:36Z</dcterms:created>
  <dc:creator>Дьяков Глеб</dc:creator>
  <dc:description/>
  <dc:language>ru-RU</dc:language>
  <cp:lastModifiedBy/>
  <dcterms:modified xsi:type="dcterms:W3CDTF">2023-03-22T21:12:17Z</dcterms:modified>
  <cp:revision>3</cp:revision>
  <dc:subject/>
  <dc:title>Федеративная респуьлика</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Широкоэкранный</vt:lpwstr>
  </property>
  <property fmtid="{D5CDD505-2E9C-101B-9397-08002B2CF9AE}" pid="3" name="Slides">
    <vt:i4>7</vt:i4>
  </property>
</Properties>
</file>